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SLAUGHTER LN / WEST GATE BLVD
Intersection ID: 5147070
Cardinal Direction: N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563_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SLAUGHTER LN / WEST GATE BLVD
Intersection ID: 5147070
Cardinal Direction: S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Arrow Only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Right Turn Arrow Only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563_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SLAUGHTER LN / WEST GATE BLVD
Intersection ID: 5147070
Cardinal Direction: E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Yield On Green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563_W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SLAUGHTER LN / WEST GATE BLVD
Intersection ID: 5147070
Cardinal Direction: W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